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handoutMasterIdLst>
    <p:handoutMasterId r:id="rId17"/>
  </p:handoutMasterIdLst>
  <p:sldIdLst>
    <p:sldId id="256" r:id="rId2"/>
    <p:sldId id="272" r:id="rId3"/>
    <p:sldId id="257" r:id="rId4"/>
    <p:sldId id="264" r:id="rId5"/>
    <p:sldId id="262" r:id="rId6"/>
    <p:sldId id="261" r:id="rId7"/>
    <p:sldId id="260" r:id="rId8"/>
    <p:sldId id="258" r:id="rId9"/>
    <p:sldId id="259" r:id="rId10"/>
    <p:sldId id="263" r:id="rId11"/>
    <p:sldId id="265" r:id="rId12"/>
    <p:sldId id="267" r:id="rId13"/>
    <p:sldId id="271" r:id="rId14"/>
    <p:sldId id="270" r:id="rId15"/>
    <p:sldId id="269" r:id="rId16"/>
  </p:sldIdLst>
  <p:sldSz cx="6858000" cy="751205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66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8" autoAdjust="0"/>
    <p:restoredTop sz="96265" autoAdjust="0"/>
  </p:normalViewPr>
  <p:slideViewPr>
    <p:cSldViewPr snapToGrid="0">
      <p:cViewPr varScale="1">
        <p:scale>
          <a:sx n="94" d="100"/>
          <a:sy n="94" d="100"/>
        </p:scale>
        <p:origin x="540" y="102"/>
      </p:cViewPr>
      <p:guideLst>
        <p:guide orient="horz" pos="2366"/>
        <p:guide pos="2160"/>
      </p:guideLst>
    </p:cSldViewPr>
  </p:slideViewPr>
  <p:outlineViewPr>
    <p:cViewPr>
      <p:scale>
        <a:sx n="33" d="100"/>
        <a:sy n="33" d="100"/>
      </p:scale>
      <p:origin x="0" y="-124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045605B-5B9C-4102-BB22-6CD614284AFD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7BFFB83-3A25-44C0-8031-E3B2F10CD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066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229403"/>
            <a:ext cx="5829300" cy="261530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945566"/>
            <a:ext cx="5143500" cy="181367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7D57A-172A-469C-9CE6-9E221A1EF464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8385F-9CC7-4DDE-AC28-A713167D0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63077-598C-404F-AE90-4B92736CA88F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F5C7A-826C-467B-89FA-971A418C6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99947"/>
            <a:ext cx="1478756" cy="63661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99947"/>
            <a:ext cx="4350544" cy="6366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73FA3-A107-44A0-BB8A-B5B359F10C8D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41BA9-3631-4452-AF1E-E70E2A089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51248" y="641553"/>
            <a:ext cx="5632450" cy="34925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58825" y="4689475"/>
            <a:ext cx="5524500" cy="2109788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E507A-1CAD-4996-A06A-6ABAC1E94747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A74E5-36E5-4928-AC8F-684E20338B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872798"/>
            <a:ext cx="5915025" cy="312480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5027164"/>
            <a:ext cx="5915025" cy="164326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AB812-CAAF-4020-9160-0AB32F317869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83C61-5BB1-4116-9626-51FF69D7EE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5D8D7-5398-4D8E-9718-2F5D78659945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B15A-C05D-4584-8204-C7656F3C7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99949"/>
            <a:ext cx="5915025" cy="14519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841496"/>
            <a:ext cx="2901255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2743985"/>
            <a:ext cx="2901255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841496"/>
            <a:ext cx="2915543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2743985"/>
            <a:ext cx="2915543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0C161-A3F4-4B3F-AF45-83D3EA261A2C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92A5D-4DB9-4A05-9583-676C89B48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D7B1A-C3F3-4E67-8059-247F25F64CE2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1B7BA-8078-426E-910E-88779C86C1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37A8F-310A-440F-88B4-082A9E07D4BE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D2B53-C288-4ABD-9770-E23648119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081598"/>
            <a:ext cx="3471863" cy="53384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9751C-432F-4775-A99E-0498800D3436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E68EC-4C83-461D-8BD3-CC8587CB5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081598"/>
            <a:ext cx="3471863" cy="533842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D0B8B-BFCD-4C61-8C60-84FA0A6277B2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B1574-1375-43D4-9C9B-DCF6C8C42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1488" y="400050"/>
            <a:ext cx="5915025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71488" y="2000250"/>
            <a:ext cx="5915025" cy="476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1639A9-6C4C-4A11-B3DE-7D6004A55E7D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6962775"/>
            <a:ext cx="2314575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5E03A0F-F473-4267-959B-B496D4087A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Εικόνα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9975" y="4483100"/>
            <a:ext cx="48037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3671" y="2351922"/>
            <a:ext cx="7198130" cy="4798753"/>
          </a:xfrm>
          <a:prstGeom prst="rect">
            <a:avLst/>
          </a:prstGeom>
          <a:noFill/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-1" y="893412"/>
            <a:ext cx="6858001" cy="1139669"/>
          </a:xfrm>
          <a:prstGeom prst="rect">
            <a:avLst/>
          </a:prstGeom>
          <a:solidFill>
            <a:srgbClr val="666699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Τι κάνω όταν τα παιδιά δεν θέλουν να παίξουν το παιχνίδι που προτείνω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Μόλις πω την ιδέα μου, θα περιμένω μέχρι να αποφασίσει η πλειοψηφία, αν θα παίξουμε το παιχνίδι που προτείνω.</a:t>
            </a:r>
          </a:p>
        </p:txBody>
      </p:sp>
      <p:pic>
        <p:nvPicPr>
          <p:cNvPr id="23556" name="Picture 4" descr="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663" y="533400"/>
            <a:ext cx="5400675" cy="360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Υπάρχει η πιθανότητα η ομάδα να αποφασίσει να μην παίξει το δικό μου παιχνίδι, αλλά κάποιου άλλου παιδιού.</a:t>
            </a:r>
          </a:p>
        </p:txBody>
      </p:sp>
      <p:pic>
        <p:nvPicPr>
          <p:cNvPr id="24580" name="Picture 4" descr="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663" y="398463"/>
            <a:ext cx="5400675" cy="360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προσπαθήσω να μη θυμώσω ή να μην αναστατωθώ, αν τα παιδιά δεν επιλέξουν το δικό μου παιχνίδι και προτιμήσουν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παιχνίδι ενός άλλου παιδιού.</a:t>
            </a:r>
          </a:p>
        </p:txBody>
      </p:sp>
      <p:pic>
        <p:nvPicPr>
          <p:cNvPr id="25602" name="Picture 4" descr="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34988" y="642938"/>
            <a:ext cx="5518150" cy="3678237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Τα περισσότερα παιδιά πολλές φορές απογοητεύονται, όταν </a:t>
            </a:r>
            <a:r>
              <a:rPr lang="el-GR" sz="2000" b="1" dirty="0"/>
              <a:t>τα υπόλοιπα παιδιά δεν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προτιμάνε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δικό τους παιχνίδι.</a:t>
            </a:r>
          </a:p>
        </p:txBody>
      </p:sp>
      <p:pic>
        <p:nvPicPr>
          <p:cNvPr id="26626" name="Picture 4" descr="1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Θα προσπαθήσω να θυμάμαι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σε κάποιο άλλο διάλειμμα μπορεί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η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ομάδα να επιλέξει το δικό μου παιχνίδι.</a:t>
            </a:r>
          </a:p>
        </p:txBody>
      </p:sp>
      <p:pic>
        <p:nvPicPr>
          <p:cNvPr id="27652" name="Picture 4" descr="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725" y="603250"/>
            <a:ext cx="5400675" cy="360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Μέχρι να συμβεί αυτό, το πιο σημαντικό είναι ότι θα παίζω με τους φίλους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μου!</a:t>
            </a:r>
            <a:endParaRPr lang="el-G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4" name="Picture 4" descr="1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38188" y="690563"/>
            <a:ext cx="5238750" cy="34925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mi\Desktop\ΚΟΙΝΩΝΙΚΕΣ ΙΣΤΟΡΙΕΣ PPT\syntelestes xris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490538"/>
            <a:ext cx="3852863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359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58825" y="4689475"/>
            <a:ext cx="5524500" cy="2109788"/>
          </a:xfrm>
        </p:spPr>
        <p:txBody>
          <a:bodyPr/>
          <a:lstStyle/>
          <a:p>
            <a:pPr indent="0" algn="ctr" eaLnBrk="1" hangingPunct="1">
              <a:lnSpc>
                <a:spcPct val="100000"/>
              </a:lnSpc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Τα παιδιά στο </a:t>
            </a:r>
            <a:r>
              <a:rPr lang="el-GR" sz="2000" b="1" dirty="0">
                <a:latin typeface="Arial" panose="020B0604020202020204" pitchFamily="34" charset="0"/>
                <a:cs typeface="Arial" panose="020B0604020202020204" pitchFamily="34" charset="0"/>
              </a:rPr>
              <a:t>διάλειμμα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θέλουν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παίζουν μαζί. 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4" descr="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01700" y="641350"/>
            <a:ext cx="5238750" cy="34925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Τα παιχνίδια που παίζουν πολλά παιδιά μαζί ονομάζονται ομαδικά παιχνίδια.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4" descr="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smtClean="0">
                <a:latin typeface="Arial" panose="020B0604020202020204" pitchFamily="34" charset="0"/>
                <a:cs typeface="Arial" panose="020B0604020202020204" pitchFamily="34" charset="0"/>
              </a:rPr>
              <a:t>Κάποια ομαδικά παιχνίδια που παίζονται στην αυλή είναι το ποδόσφαιρο, το κυνηγητό, οι κλέφτες και οι αστυνόμοι.</a:t>
            </a:r>
          </a:p>
        </p:txBody>
      </p:sp>
      <p:pic>
        <p:nvPicPr>
          <p:cNvPr id="18434" name="Picture 4" descr="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9288"/>
            <a:ext cx="5238750" cy="34925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Κάποια ομαδικά παιχνίδια που παίζονται στην τάξη είναι τα επιτραπέζια, τα παζλ,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παιχνίδια με τα χαρτιά.</a:t>
            </a:r>
          </a:p>
        </p:txBody>
      </p:sp>
      <p:pic>
        <p:nvPicPr>
          <p:cNvPr id="19458" name="Picture 4" descr="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smtClean="0">
                <a:latin typeface="Arial" panose="020B0604020202020204" pitchFamily="34" charset="0"/>
                <a:cs typeface="Arial" panose="020B0604020202020204" pitchFamily="34" charset="0"/>
              </a:rPr>
              <a:t>Τα παιδιά αποφασίζουν όλα μαζί ποιο παιχνίδι θα παίξουν. Συνήθως, λέει το κάθε παιδί την ιδέα του και τα υπόλοιπα παιδιά συμφωνούν ή διαφωνούν. </a:t>
            </a:r>
          </a:p>
        </p:txBody>
      </p:sp>
      <p:pic>
        <p:nvPicPr>
          <p:cNvPr id="20484" name="Picture 4" descr="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635000"/>
            <a:ext cx="5400675" cy="360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παιχνίδι που θα παίξουν το αποφασίζει η πλειοψηφία των παιδιών, δηλαδή τα περισσότερα παιδιά.</a:t>
            </a:r>
          </a:p>
        </p:txBody>
      </p:sp>
      <p:pic>
        <p:nvPicPr>
          <p:cNvPr id="21508" name="Picture 4" descr="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125" y="608013"/>
            <a:ext cx="5400675" cy="360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έρθει η σειρά μου,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μπορώ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σκεφτώ και να προτείνω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εγώ ένα ομαδικό παιχνίδι.</a:t>
            </a:r>
          </a:p>
        </p:txBody>
      </p:sp>
      <p:pic>
        <p:nvPicPr>
          <p:cNvPr id="22532" name="Picture 4" descr="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788" y="566738"/>
            <a:ext cx="5400675" cy="360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</TotalTime>
  <Words>214</Words>
  <Application>Microsoft Office PowerPoint</Application>
  <PresentationFormat>Προσαρμογή</PresentationFormat>
  <Paragraphs>14</Paragraphs>
  <Slides>15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Κωνσταντίνος Μπούκουρας</dc:creator>
  <cp:lastModifiedBy>Κομνηνού Δήμητρα</cp:lastModifiedBy>
  <cp:revision>37</cp:revision>
  <dcterms:created xsi:type="dcterms:W3CDTF">2018-01-30T12:13:28Z</dcterms:created>
  <dcterms:modified xsi:type="dcterms:W3CDTF">2020-02-25T10:58:54Z</dcterms:modified>
</cp:coreProperties>
</file>